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61" r:id="rId4"/>
    <p:sldId id="256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481" autoAdjust="0"/>
  </p:normalViewPr>
  <p:slideViewPr>
    <p:cSldViewPr snapToGrid="0" snapToObjects="1">
      <p:cViewPr varScale="1">
        <p:scale>
          <a:sx n="43" d="100"/>
          <a:sy n="43" d="100"/>
        </p:scale>
        <p:origin x="-120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E9762-E660-F545-9399-7B5807DF4D24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8F1A9-317B-D846-8202-A3C24BA85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6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8F1A9-317B-D846-8202-A3C24BA85D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7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Lindavia</a:t>
            </a:r>
            <a:r>
              <a:rPr lang="en-US" dirty="0"/>
              <a:t> increases in winter, holds steady in 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8F1A9-317B-D846-8202-A3C24BA85D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2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Peanut slight decline in summer larger</a:t>
            </a:r>
            <a:r>
              <a:rPr lang="en-US" baseline="0" dirty="0" smtClean="0"/>
              <a:t> in winter, </a:t>
            </a:r>
            <a:r>
              <a:rPr lang="en-US" baseline="0" dirty="0" err="1" smtClean="0"/>
              <a:t>mallomonas</a:t>
            </a:r>
            <a:r>
              <a:rPr lang="en-US" baseline="0" dirty="0" smtClean="0"/>
              <a:t> sharp decrease, </a:t>
            </a:r>
            <a:r>
              <a:rPr lang="en-US" baseline="0" dirty="0" err="1" smtClean="0"/>
              <a:t>Asterocapsa</a:t>
            </a:r>
            <a:r>
              <a:rPr lang="en-US" baseline="0" dirty="0" smtClean="0"/>
              <a:t> only present in summer, </a:t>
            </a:r>
            <a:r>
              <a:rPr lang="en-US" baseline="0" dirty="0" err="1" smtClean="0"/>
              <a:t>Cf</a:t>
            </a:r>
            <a:r>
              <a:rPr lang="en-US" baseline="0" dirty="0" smtClean="0"/>
              <a:t> K/T increase in both conditions, </a:t>
            </a:r>
            <a:r>
              <a:rPr lang="en-US" baseline="0" dirty="0" err="1" smtClean="0"/>
              <a:t>cocconeis</a:t>
            </a:r>
            <a:r>
              <a:rPr lang="en-US" baseline="0" dirty="0" smtClean="0"/>
              <a:t> increase with ice while steady with no ice, </a:t>
            </a:r>
            <a:r>
              <a:rPr lang="en-US" baseline="0" dirty="0" err="1" smtClean="0"/>
              <a:t>cyanos</a:t>
            </a:r>
            <a:r>
              <a:rPr lang="en-US" baseline="0" dirty="0" smtClean="0"/>
              <a:t> decline in both conditions (less </a:t>
            </a:r>
            <a:r>
              <a:rPr lang="en-US" baseline="0" dirty="0" err="1" smtClean="0"/>
              <a:t>prominate</a:t>
            </a:r>
            <a:r>
              <a:rPr lang="en-US" baseline="0" dirty="0" smtClean="0"/>
              <a:t> in winter),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8F1A9-317B-D846-8202-A3C24BA85D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2E2E6-49D1-6B4A-A754-FA016F19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35508A-191A-DD4F-B33B-201D67F7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2B2B53-F125-754C-8B9C-52E9B0B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782451-41B3-9A4B-90E0-C0748868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3018FC-BCF4-F14D-8101-8441A7FE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63EC6-8C0F-0844-93D1-20D0CB6F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9AC8ED-A855-3243-B105-3B869C20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2FBFAC-ED84-0942-B4AC-7E83386E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2CBA8-7B52-7742-92D9-5A02700E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572607-4F3D-894D-9007-A95E7A52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E570ECA-5FEC-9A42-813A-21B9E187E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44AEF4-2C9E-8447-B9FF-8F03C47FC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EAD53D-6DA5-4243-8080-DE1872EE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CFB9E-63B2-AF47-A700-8979EAD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D82BD-7085-BC4B-B6FC-6B34B21C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0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CD660B-F1BE-994B-98E8-D0C84FBC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2FC1D3-061B-2042-B9CC-8BA6788F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5BE6A0-A4F3-DF4C-9839-59C65E0A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9279B7-942B-D348-8844-F4A27ADE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9B9B6A-D2F8-C546-8BEB-4D1E5BD7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C56D37-2008-CA43-82E4-1ABC9428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4BC392-91ED-884F-842A-D3906AC51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5B637A-086E-6B46-B385-3C06318B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5E21CE-9F86-5E4E-AF71-513E4869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8A4AC6-F478-9040-B165-36BCAD3E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0CC1F-9C41-6846-8652-8ED97F8D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F6ADED-71B5-E64A-818D-B8DF0A70B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997085B-F628-A548-9DEF-246128FF3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11F0A2-7C7A-5F43-AB8C-034C5B58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40F855-B677-BA45-BE5E-7DA2D371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5875B2-1DEB-B44E-91D9-BA1387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B3D824-DBA2-9D40-B985-175814CB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D134B0-13EC-9743-A26C-1C29E43D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E7CB2C-D9E8-914A-B1AB-D8AB2C87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836F31D-C78B-474D-A683-2E55953FE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2891254-415B-9740-8D6D-536419A3F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088BF46-AE25-9E49-9BDB-DE2C8EC0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211AFC4-0418-3F45-8696-AFD048C7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CD03BAD-1A4B-EA4C-8AD8-49D02FF3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59A8D8-2B3C-8F41-B8AD-9F36D453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E8ADAD1-6BC7-7E4F-BDE0-D1ED1C4B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CCD2EB-4568-E44D-8BC9-C8CEE98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1B4A81-EB96-2140-A577-F93054C0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0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3CC9055-C9B1-5C4F-861D-C3344E4C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831C0E6-A718-AA41-A260-E8977B23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430CDE-49AD-8547-867C-440DAC97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7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A98BCF-1B46-8847-BF60-2FEC36EA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28A293-5DAA-EE44-8FBF-4FC505F8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D26F6A-D6D2-7E4D-8AF3-2DD0EFD8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0A8B5B-5F2D-0C46-9F01-0EAA87FA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632461-3B40-E74C-9DEC-0748B9F9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EFCF88-795A-554A-9688-0F55E03D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11DA7-844C-3D4E-8C5D-7A3E6136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20E6783-5804-4040-B2A7-0FACAA2B2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BAC88C-55CD-4F40-B7E9-ADAA6880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E8C377-6AED-5B40-8660-6F4214D3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E0EE20-FD0B-D64E-8B53-F85C398A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52F574-A74A-BD4D-AB64-33D9C129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DD1917-25B1-9D49-B480-36591486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EBF224-29C9-4B4C-98E3-45443F421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FB71ED-4C5A-0C48-A992-3A1534502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416D9-DB15-E74F-8C06-1E2CDD280115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6EE30C-B5C1-1A4E-B741-61E967151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55E3AB-F358-E44C-AEBD-529B91862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C6F-8836-C14B-B16A-01B9901D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9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2499F-CEF3-7B4E-B028-1EFF925A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9C1D1-F0D2-3045-A6C5-899F4FDD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568740-C2F2-AD4B-9F6E-8C5ED9F2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12192000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45F99E-2E45-DC40-8577-706BFEE3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33"/>
            <a:ext cx="12192000" cy="6620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196233-725B-304E-A2D3-224DC3A6065A}"/>
              </a:ext>
            </a:extLst>
          </p:cNvPr>
          <p:cNvSpPr txBox="1"/>
          <p:nvPr/>
        </p:nvSpPr>
        <p:spPr>
          <a:xfrm>
            <a:off x="10732957" y="524656"/>
            <a:ext cx="1249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= ice-off</a:t>
            </a:r>
          </a:p>
          <a:p>
            <a:r>
              <a:rPr lang="en-US" dirty="0"/>
              <a:t>Dashed= ice-on</a:t>
            </a:r>
          </a:p>
        </p:txBody>
      </p:sp>
    </p:spTree>
    <p:extLst>
      <p:ext uri="{BB962C8B-B14F-4D97-AF65-F5344CB8AC3E}">
        <p14:creationId xmlns:p14="http://schemas.microsoft.com/office/powerpoint/2010/main" val="384265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269146-1C7D-3342-9A32-218B256A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12192000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5C5D07-DB47-044B-AAB7-1A1FB20B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33"/>
            <a:ext cx="12192000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6" y="0"/>
            <a:ext cx="1182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34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72</Words>
  <Application>Microsoft Macintosh PowerPoint</Application>
  <PresentationFormat>Custom</PresentationFormat>
  <Paragraphs>7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 Embke</dc:creator>
  <cp:lastModifiedBy>Emily Whitaker</cp:lastModifiedBy>
  <cp:revision>8</cp:revision>
  <dcterms:created xsi:type="dcterms:W3CDTF">2020-03-03T20:00:16Z</dcterms:created>
  <dcterms:modified xsi:type="dcterms:W3CDTF">2020-03-08T17:31:59Z</dcterms:modified>
</cp:coreProperties>
</file>